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7" r:id="rId2"/>
    <p:sldId id="258" r:id="rId3"/>
    <p:sldId id="259" r:id="rId4"/>
    <p:sldId id="297" r:id="rId5"/>
    <p:sldId id="299" r:id="rId6"/>
    <p:sldId id="300" r:id="rId7"/>
    <p:sldId id="301" r:id="rId8"/>
    <p:sldId id="261" r:id="rId9"/>
    <p:sldId id="302" r:id="rId10"/>
    <p:sldId id="303" r:id="rId11"/>
    <p:sldId id="304" r:id="rId12"/>
    <p:sldId id="305" r:id="rId13"/>
    <p:sldId id="294" r:id="rId14"/>
    <p:sldId id="306" r:id="rId15"/>
    <p:sldId id="307" r:id="rId1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83" autoAdjust="0"/>
    <p:restoredTop sz="94660"/>
  </p:normalViewPr>
  <p:slideViewPr>
    <p:cSldViewPr>
      <p:cViewPr varScale="1">
        <p:scale>
          <a:sx n="96" d="100"/>
          <a:sy n="96" d="100"/>
        </p:scale>
        <p:origin x="924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Relationship Id="rId5" Type="http://schemas.openxmlformats.org/officeDocument/2006/relationships/image" Target="../media/image48.wmf"/><Relationship Id="rId4" Type="http://schemas.openxmlformats.org/officeDocument/2006/relationships/image" Target="../media/image47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7" Type="http://schemas.openxmlformats.org/officeDocument/2006/relationships/image" Target="../media/image57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Relationship Id="rId6" Type="http://schemas.openxmlformats.org/officeDocument/2006/relationships/image" Target="../media/image56.wmf"/><Relationship Id="rId5" Type="http://schemas.openxmlformats.org/officeDocument/2006/relationships/image" Target="../media/image55.wmf"/><Relationship Id="rId4" Type="http://schemas.openxmlformats.org/officeDocument/2006/relationships/image" Target="../media/image54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image" Target="../media/image59.wmf"/><Relationship Id="rId1" Type="http://schemas.openxmlformats.org/officeDocument/2006/relationships/image" Target="../media/image58.wmf"/><Relationship Id="rId5" Type="http://schemas.openxmlformats.org/officeDocument/2006/relationships/image" Target="../media/image62.wmf"/><Relationship Id="rId4" Type="http://schemas.openxmlformats.org/officeDocument/2006/relationships/image" Target="../media/image6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4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4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4" Type="http://schemas.openxmlformats.org/officeDocument/2006/relationships/image" Target="../media/image24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4" Type="http://schemas.openxmlformats.org/officeDocument/2006/relationships/image" Target="../media/image28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4" Type="http://schemas.openxmlformats.org/officeDocument/2006/relationships/image" Target="../media/image38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Relationship Id="rId5" Type="http://schemas.openxmlformats.org/officeDocument/2006/relationships/image" Target="../media/image43.wmf"/><Relationship Id="rId4" Type="http://schemas.openxmlformats.org/officeDocument/2006/relationships/image" Target="../media/image4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ZERO AND NEGATIVE EXPONENT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13912F-84D0-45A2-AA6F-0EB63ECFB14F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6E439E-0625-445B-BDA5-391B50BDBE2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ZERO AND NEGATIVE EXPONENT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CB2E5F-FCC9-46D9-92BB-21BF556528A3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725194-D0B3-4E3C-935D-F30A7CD7FF0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3" Type="http://schemas.openxmlformats.org/officeDocument/2006/relationships/image" Target="../media/image2.png"/><Relationship Id="rId7" Type="http://schemas.openxmlformats.org/officeDocument/2006/relationships/image" Target="../media/image3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4.bin"/><Relationship Id="rId11" Type="http://schemas.openxmlformats.org/officeDocument/2006/relationships/image" Target="../media/image38.wmf"/><Relationship Id="rId5" Type="http://schemas.openxmlformats.org/officeDocument/2006/relationships/image" Target="../media/image35.wmf"/><Relationship Id="rId10" Type="http://schemas.openxmlformats.org/officeDocument/2006/relationships/oleObject" Target="../embeddings/oleObject36.bin"/><Relationship Id="rId4" Type="http://schemas.openxmlformats.org/officeDocument/2006/relationships/oleObject" Target="../embeddings/oleObject33.bin"/><Relationship Id="rId9" Type="http://schemas.openxmlformats.org/officeDocument/2006/relationships/image" Target="../media/image37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.bin"/><Relationship Id="rId13" Type="http://schemas.openxmlformats.org/officeDocument/2006/relationships/image" Target="../media/image43.wmf"/><Relationship Id="rId3" Type="http://schemas.openxmlformats.org/officeDocument/2006/relationships/image" Target="../media/image2.png"/><Relationship Id="rId7" Type="http://schemas.openxmlformats.org/officeDocument/2006/relationships/image" Target="../media/image40.wmf"/><Relationship Id="rId12" Type="http://schemas.openxmlformats.org/officeDocument/2006/relationships/oleObject" Target="../embeddings/oleObject4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8.bin"/><Relationship Id="rId11" Type="http://schemas.openxmlformats.org/officeDocument/2006/relationships/image" Target="../media/image42.wmf"/><Relationship Id="rId5" Type="http://schemas.openxmlformats.org/officeDocument/2006/relationships/image" Target="../media/image39.wmf"/><Relationship Id="rId10" Type="http://schemas.openxmlformats.org/officeDocument/2006/relationships/oleObject" Target="../embeddings/oleObject40.bin"/><Relationship Id="rId4" Type="http://schemas.openxmlformats.org/officeDocument/2006/relationships/oleObject" Target="../embeddings/oleObject37.bin"/><Relationship Id="rId9" Type="http://schemas.openxmlformats.org/officeDocument/2006/relationships/image" Target="../media/image41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13" Type="http://schemas.openxmlformats.org/officeDocument/2006/relationships/image" Target="../media/image48.wmf"/><Relationship Id="rId3" Type="http://schemas.openxmlformats.org/officeDocument/2006/relationships/image" Target="../media/image2.png"/><Relationship Id="rId7" Type="http://schemas.openxmlformats.org/officeDocument/2006/relationships/image" Target="../media/image45.wmf"/><Relationship Id="rId12" Type="http://schemas.openxmlformats.org/officeDocument/2006/relationships/oleObject" Target="../embeddings/oleObject4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43.bin"/><Relationship Id="rId11" Type="http://schemas.openxmlformats.org/officeDocument/2006/relationships/image" Target="../media/image47.wmf"/><Relationship Id="rId5" Type="http://schemas.openxmlformats.org/officeDocument/2006/relationships/image" Target="../media/image44.wmf"/><Relationship Id="rId10" Type="http://schemas.openxmlformats.org/officeDocument/2006/relationships/oleObject" Target="../embeddings/oleObject45.bin"/><Relationship Id="rId4" Type="http://schemas.openxmlformats.org/officeDocument/2006/relationships/oleObject" Target="../embeddings/oleObject42.bin"/><Relationship Id="rId9" Type="http://schemas.openxmlformats.org/officeDocument/2006/relationships/image" Target="../media/image46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48.bin"/><Relationship Id="rId5" Type="http://schemas.openxmlformats.org/officeDocument/2006/relationships/image" Target="../media/image49.wmf"/><Relationship Id="rId4" Type="http://schemas.openxmlformats.org/officeDocument/2006/relationships/oleObject" Target="../embeddings/oleObject47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1.bin"/><Relationship Id="rId13" Type="http://schemas.openxmlformats.org/officeDocument/2006/relationships/image" Target="../media/image55.wmf"/><Relationship Id="rId3" Type="http://schemas.openxmlformats.org/officeDocument/2006/relationships/image" Target="../media/image2.png"/><Relationship Id="rId7" Type="http://schemas.openxmlformats.org/officeDocument/2006/relationships/image" Target="../media/image52.wmf"/><Relationship Id="rId12" Type="http://schemas.openxmlformats.org/officeDocument/2006/relationships/oleObject" Target="../embeddings/oleObject53.bin"/><Relationship Id="rId17" Type="http://schemas.openxmlformats.org/officeDocument/2006/relationships/image" Target="../media/image57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55.bin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50.bin"/><Relationship Id="rId11" Type="http://schemas.openxmlformats.org/officeDocument/2006/relationships/image" Target="../media/image54.wmf"/><Relationship Id="rId5" Type="http://schemas.openxmlformats.org/officeDocument/2006/relationships/image" Target="../media/image51.wmf"/><Relationship Id="rId15" Type="http://schemas.openxmlformats.org/officeDocument/2006/relationships/image" Target="../media/image56.wmf"/><Relationship Id="rId10" Type="http://schemas.openxmlformats.org/officeDocument/2006/relationships/oleObject" Target="../embeddings/oleObject52.bin"/><Relationship Id="rId4" Type="http://schemas.openxmlformats.org/officeDocument/2006/relationships/oleObject" Target="../embeddings/oleObject49.bin"/><Relationship Id="rId9" Type="http://schemas.openxmlformats.org/officeDocument/2006/relationships/image" Target="../media/image53.wmf"/><Relationship Id="rId14" Type="http://schemas.openxmlformats.org/officeDocument/2006/relationships/oleObject" Target="../embeddings/oleObject54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8.bin"/><Relationship Id="rId13" Type="http://schemas.openxmlformats.org/officeDocument/2006/relationships/image" Target="../media/image62.wmf"/><Relationship Id="rId3" Type="http://schemas.openxmlformats.org/officeDocument/2006/relationships/image" Target="../media/image2.png"/><Relationship Id="rId7" Type="http://schemas.openxmlformats.org/officeDocument/2006/relationships/image" Target="../media/image59.wmf"/><Relationship Id="rId12" Type="http://schemas.openxmlformats.org/officeDocument/2006/relationships/oleObject" Target="../embeddings/oleObject6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57.bin"/><Relationship Id="rId11" Type="http://schemas.openxmlformats.org/officeDocument/2006/relationships/image" Target="../media/image61.wmf"/><Relationship Id="rId5" Type="http://schemas.openxmlformats.org/officeDocument/2006/relationships/image" Target="../media/image58.wmf"/><Relationship Id="rId10" Type="http://schemas.openxmlformats.org/officeDocument/2006/relationships/oleObject" Target="../embeddings/oleObject59.bin"/><Relationship Id="rId4" Type="http://schemas.openxmlformats.org/officeDocument/2006/relationships/oleObject" Target="../embeddings/oleObject56.bin"/><Relationship Id="rId9" Type="http://schemas.openxmlformats.org/officeDocument/2006/relationships/image" Target="../media/image60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2.png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8.wmf"/><Relationship Id="rId5" Type="http://schemas.openxmlformats.org/officeDocument/2006/relationships/image" Target="../media/image5.wmf"/><Relationship Id="rId10" Type="http://schemas.openxmlformats.org/officeDocument/2006/relationships/oleObject" Target="../embeddings/oleObject6.bin"/><Relationship Id="rId4" Type="http://schemas.openxmlformats.org/officeDocument/2006/relationships/oleObject" Target="../embeddings/oleObject3.bin"/><Relationship Id="rId9" Type="http://schemas.openxmlformats.org/officeDocument/2006/relationships/image" Target="../media/image7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13.wmf"/><Relationship Id="rId18" Type="http://schemas.openxmlformats.org/officeDocument/2006/relationships/oleObject" Target="../embeddings/oleObject14.bin"/><Relationship Id="rId3" Type="http://schemas.openxmlformats.org/officeDocument/2006/relationships/image" Target="../media/image2.png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11.bin"/><Relationship Id="rId17" Type="http://schemas.openxmlformats.org/officeDocument/2006/relationships/image" Target="../media/image15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3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12.wmf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10" Type="http://schemas.openxmlformats.org/officeDocument/2006/relationships/oleObject" Target="../embeddings/oleObject10.bin"/><Relationship Id="rId19" Type="http://schemas.openxmlformats.org/officeDocument/2006/relationships/image" Target="../media/image16.wmf"/><Relationship Id="rId4" Type="http://schemas.openxmlformats.org/officeDocument/2006/relationships/oleObject" Target="../embeddings/oleObject7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12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image" Target="../media/image2.png"/><Relationship Id="rId7" Type="http://schemas.openxmlformats.org/officeDocument/2006/relationships/image" Target="../media/image1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20.wmf"/><Relationship Id="rId5" Type="http://schemas.openxmlformats.org/officeDocument/2006/relationships/image" Target="../media/image17.wmf"/><Relationship Id="rId10" Type="http://schemas.openxmlformats.org/officeDocument/2006/relationships/oleObject" Target="../embeddings/oleObject18.bin"/><Relationship Id="rId4" Type="http://schemas.openxmlformats.org/officeDocument/2006/relationships/oleObject" Target="../embeddings/oleObject15.bin"/><Relationship Id="rId9" Type="http://schemas.openxmlformats.org/officeDocument/2006/relationships/image" Target="../media/image19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image" Target="../media/image2.png"/><Relationship Id="rId7" Type="http://schemas.openxmlformats.org/officeDocument/2006/relationships/image" Target="../media/image2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24.wmf"/><Relationship Id="rId5" Type="http://schemas.openxmlformats.org/officeDocument/2006/relationships/image" Target="../media/image21.wmf"/><Relationship Id="rId10" Type="http://schemas.openxmlformats.org/officeDocument/2006/relationships/oleObject" Target="../embeddings/oleObject22.bin"/><Relationship Id="rId4" Type="http://schemas.openxmlformats.org/officeDocument/2006/relationships/oleObject" Target="../embeddings/oleObject19.bin"/><Relationship Id="rId9" Type="http://schemas.openxmlformats.org/officeDocument/2006/relationships/image" Target="../media/image23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3" Type="http://schemas.openxmlformats.org/officeDocument/2006/relationships/image" Target="../media/image2.png"/><Relationship Id="rId7" Type="http://schemas.openxmlformats.org/officeDocument/2006/relationships/image" Target="../media/image2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28.wmf"/><Relationship Id="rId5" Type="http://schemas.openxmlformats.org/officeDocument/2006/relationships/image" Target="../media/image25.wmf"/><Relationship Id="rId10" Type="http://schemas.openxmlformats.org/officeDocument/2006/relationships/oleObject" Target="../embeddings/oleObject26.bin"/><Relationship Id="rId4" Type="http://schemas.openxmlformats.org/officeDocument/2006/relationships/oleObject" Target="../embeddings/oleObject23.bin"/><Relationship Id="rId9" Type="http://schemas.openxmlformats.org/officeDocument/2006/relationships/image" Target="../media/image27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13" Type="http://schemas.openxmlformats.org/officeDocument/2006/relationships/image" Target="../media/image33.wmf"/><Relationship Id="rId3" Type="http://schemas.openxmlformats.org/officeDocument/2006/relationships/image" Target="../media/image2.png"/><Relationship Id="rId7" Type="http://schemas.openxmlformats.org/officeDocument/2006/relationships/image" Target="../media/image30.wmf"/><Relationship Id="rId12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8.bin"/><Relationship Id="rId11" Type="http://schemas.openxmlformats.org/officeDocument/2006/relationships/image" Target="../media/image32.wmf"/><Relationship Id="rId5" Type="http://schemas.openxmlformats.org/officeDocument/2006/relationships/image" Target="../media/image29.wmf"/><Relationship Id="rId15" Type="http://schemas.openxmlformats.org/officeDocument/2006/relationships/image" Target="../media/image34.wmf"/><Relationship Id="rId10" Type="http://schemas.openxmlformats.org/officeDocument/2006/relationships/oleObject" Target="../embeddings/oleObject30.bin"/><Relationship Id="rId4" Type="http://schemas.openxmlformats.org/officeDocument/2006/relationships/oleObject" Target="../embeddings/oleObject27.bin"/><Relationship Id="rId9" Type="http://schemas.openxmlformats.org/officeDocument/2006/relationships/image" Target="../media/image31.wmf"/><Relationship Id="rId14" Type="http://schemas.openxmlformats.org/officeDocument/2006/relationships/oleObject" Target="../embeddings/oleObject3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Multiplying and Dividing Rational Expressions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11 Lesson 2</a:t>
            </a:r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05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4381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2: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Divide the following rational expressions. 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Multiplying and Dividing Rational Expressions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211455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Solution:</a:t>
            </a:r>
          </a:p>
        </p:txBody>
      </p:sp>
      <p:graphicFrame>
        <p:nvGraphicFramePr>
          <p:cNvPr id="87048" name="Object 8"/>
          <p:cNvGraphicFramePr>
            <a:graphicFrameLocks noChangeAspect="1"/>
          </p:cNvGraphicFramePr>
          <p:nvPr/>
        </p:nvGraphicFramePr>
        <p:xfrm>
          <a:off x="228600" y="971550"/>
          <a:ext cx="2590802" cy="11002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2" name="Equation" r:id="rId4" imgW="927000" imgH="393480" progId="Equation.DSMT4">
                  <p:embed/>
                </p:oleObj>
              </mc:Choice>
              <mc:Fallback>
                <p:oleObj name="Equation" r:id="rId4" imgW="927000" imgH="39348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971550"/>
                        <a:ext cx="2590802" cy="11002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49" name="Object 9"/>
          <p:cNvGraphicFramePr>
            <a:graphicFrameLocks noChangeAspect="1"/>
          </p:cNvGraphicFramePr>
          <p:nvPr/>
        </p:nvGraphicFramePr>
        <p:xfrm>
          <a:off x="228599" y="2495550"/>
          <a:ext cx="2168013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3" name="Equation" r:id="rId6" imgW="799920" imgH="393480" progId="Equation.DSMT4">
                  <p:embed/>
                </p:oleObj>
              </mc:Choice>
              <mc:Fallback>
                <p:oleObj name="Equation" r:id="rId6" imgW="799920" imgH="39348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599" y="2495550"/>
                        <a:ext cx="2168013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50" name="Object 10"/>
          <p:cNvGraphicFramePr>
            <a:graphicFrameLocks noChangeAspect="1"/>
          </p:cNvGraphicFramePr>
          <p:nvPr/>
        </p:nvGraphicFramePr>
        <p:xfrm>
          <a:off x="2699657" y="2539451"/>
          <a:ext cx="2384324" cy="10410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4" name="Equation" r:id="rId8" imgW="901440" imgH="393480" progId="Equation.DSMT4">
                  <p:embed/>
                </p:oleObj>
              </mc:Choice>
              <mc:Fallback>
                <p:oleObj name="Equation" r:id="rId8" imgW="901440" imgH="39348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657" y="2539451"/>
                        <a:ext cx="2384324" cy="104104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/>
          <p:cNvCxnSpPr/>
          <p:nvPr/>
        </p:nvCxnSpPr>
        <p:spPr>
          <a:xfrm rot="10800000" flipV="1">
            <a:off x="3200400" y="2571750"/>
            <a:ext cx="533400" cy="3810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10800000" flipV="1">
            <a:off x="4343400" y="3181350"/>
            <a:ext cx="533400" cy="3810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7051" name="Object 11"/>
          <p:cNvGraphicFramePr>
            <a:graphicFrameLocks noChangeAspect="1"/>
          </p:cNvGraphicFramePr>
          <p:nvPr/>
        </p:nvGraphicFramePr>
        <p:xfrm>
          <a:off x="5196114" y="2539092"/>
          <a:ext cx="1307691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5" name="Equation" r:id="rId10" imgW="482400" imgH="393480" progId="Equation.DSMT4">
                  <p:embed/>
                </p:oleObj>
              </mc:Choice>
              <mc:Fallback>
                <p:oleObj name="Equation" r:id="rId10" imgW="482400" imgH="39348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96114" y="2539092"/>
                        <a:ext cx="1307691" cy="10668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7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7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87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4381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2: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Divide the following rational expressions. 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Multiplying and Dividing Rational Expressions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211455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Solution:</a:t>
            </a:r>
          </a:p>
        </p:txBody>
      </p:sp>
      <p:graphicFrame>
        <p:nvGraphicFramePr>
          <p:cNvPr id="88070" name="Object 6"/>
          <p:cNvGraphicFramePr>
            <a:graphicFrameLocks noChangeAspect="1"/>
          </p:cNvGraphicFramePr>
          <p:nvPr/>
        </p:nvGraphicFramePr>
        <p:xfrm>
          <a:off x="152400" y="1047750"/>
          <a:ext cx="2895600" cy="10341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75" name="Equation" r:id="rId4" imgW="1244520" imgH="444240" progId="Equation.DSMT4">
                  <p:embed/>
                </p:oleObj>
              </mc:Choice>
              <mc:Fallback>
                <p:oleObj name="Equation" r:id="rId4" imgW="1244520" imgH="44424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1047750"/>
                        <a:ext cx="2895600" cy="103414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71" name="Object 7"/>
          <p:cNvGraphicFramePr>
            <a:graphicFrameLocks noChangeAspect="1"/>
          </p:cNvGraphicFramePr>
          <p:nvPr/>
        </p:nvGraphicFramePr>
        <p:xfrm>
          <a:off x="228600" y="2495550"/>
          <a:ext cx="268224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76" name="Equation" r:id="rId6" imgW="1117440" imgH="444240" progId="Equation.DSMT4">
                  <p:embed/>
                </p:oleObj>
              </mc:Choice>
              <mc:Fallback>
                <p:oleObj name="Equation" r:id="rId6" imgW="1117440" imgH="44424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2495550"/>
                        <a:ext cx="2682240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72" name="Object 8"/>
          <p:cNvGraphicFramePr>
            <a:graphicFrameLocks noChangeAspect="1"/>
          </p:cNvGraphicFramePr>
          <p:nvPr/>
        </p:nvGraphicFramePr>
        <p:xfrm>
          <a:off x="3276600" y="2582634"/>
          <a:ext cx="2881746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77" name="Equation" r:id="rId8" imgW="1218960" imgH="419040" progId="Equation.DSMT4">
                  <p:embed/>
                </p:oleObj>
              </mc:Choice>
              <mc:Fallback>
                <p:oleObj name="Equation" r:id="rId8" imgW="1218960" imgH="41904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2582634"/>
                        <a:ext cx="2881746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73" name="Object 9"/>
          <p:cNvGraphicFramePr>
            <a:graphicFrameLocks noChangeAspect="1"/>
          </p:cNvGraphicFramePr>
          <p:nvPr/>
        </p:nvGraphicFramePr>
        <p:xfrm>
          <a:off x="283086" y="3714750"/>
          <a:ext cx="3061855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78" name="Equation" r:id="rId10" imgW="1295280" imgH="419040" progId="Equation.DSMT4">
                  <p:embed/>
                </p:oleObj>
              </mc:Choice>
              <mc:Fallback>
                <p:oleObj name="Equation" r:id="rId10" imgW="1295280" imgH="41904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086" y="3714750"/>
                        <a:ext cx="3061855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/>
          <p:cNvCxnSpPr/>
          <p:nvPr/>
        </p:nvCxnSpPr>
        <p:spPr>
          <a:xfrm rot="10800000" flipV="1">
            <a:off x="667716" y="3790950"/>
            <a:ext cx="381000" cy="3048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10800000" flipV="1">
            <a:off x="2039316" y="4324350"/>
            <a:ext cx="381000" cy="2286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10800000" flipV="1">
            <a:off x="2191716" y="3790950"/>
            <a:ext cx="1066800" cy="3810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10800000" flipV="1">
            <a:off x="515316" y="4324350"/>
            <a:ext cx="1066800" cy="3810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8074" name="Object 10"/>
          <p:cNvGraphicFramePr>
            <a:graphicFrameLocks noChangeAspect="1"/>
          </p:cNvGraphicFramePr>
          <p:nvPr/>
        </p:nvGraphicFramePr>
        <p:xfrm>
          <a:off x="3487116" y="3732893"/>
          <a:ext cx="1143000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79" name="Equation" r:id="rId12" imgW="507960" imgH="393480" progId="Equation.DSMT4">
                  <p:embed/>
                </p:oleObj>
              </mc:Choice>
              <mc:Fallback>
                <p:oleObj name="Equation" r:id="rId12" imgW="507960" imgH="39348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87116" y="3732893"/>
                        <a:ext cx="1143000" cy="88582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8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8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88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88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4381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2: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Divide the following rational expressions. 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Multiplying and Dividing Rational Expressions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211455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Solution:</a:t>
            </a:r>
          </a:p>
        </p:txBody>
      </p:sp>
      <p:graphicFrame>
        <p:nvGraphicFramePr>
          <p:cNvPr id="89095" name="Object 7"/>
          <p:cNvGraphicFramePr>
            <a:graphicFrameLocks noChangeAspect="1"/>
          </p:cNvGraphicFramePr>
          <p:nvPr/>
        </p:nvGraphicFramePr>
        <p:xfrm>
          <a:off x="228600" y="1047750"/>
          <a:ext cx="2683164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00" name="Equation" r:id="rId4" imgW="1054080" imgH="419040" progId="Equation.DSMT4">
                  <p:embed/>
                </p:oleObj>
              </mc:Choice>
              <mc:Fallback>
                <p:oleObj name="Equation" r:id="rId4" imgW="1054080" imgH="41904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1047750"/>
                        <a:ext cx="2683164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096" name="Object 8"/>
          <p:cNvGraphicFramePr>
            <a:graphicFrameLocks noChangeAspect="1"/>
          </p:cNvGraphicFramePr>
          <p:nvPr/>
        </p:nvGraphicFramePr>
        <p:xfrm>
          <a:off x="228599" y="2495550"/>
          <a:ext cx="2221345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01" name="Equation" r:id="rId6" imgW="939600" imgH="419040" progId="Equation.DSMT4">
                  <p:embed/>
                </p:oleObj>
              </mc:Choice>
              <mc:Fallback>
                <p:oleObj name="Equation" r:id="rId6" imgW="939600" imgH="41904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599" y="2495550"/>
                        <a:ext cx="2221345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097" name="Object 9"/>
          <p:cNvGraphicFramePr>
            <a:graphicFrameLocks noChangeAspect="1"/>
          </p:cNvGraphicFramePr>
          <p:nvPr/>
        </p:nvGraphicFramePr>
        <p:xfrm>
          <a:off x="2895599" y="2495550"/>
          <a:ext cx="2512291" cy="10110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02" name="Equation" r:id="rId8" imgW="1041120" imgH="419040" progId="Equation.DSMT4">
                  <p:embed/>
                </p:oleObj>
              </mc:Choice>
              <mc:Fallback>
                <p:oleObj name="Equation" r:id="rId8" imgW="1041120" imgH="41904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599" y="2495550"/>
                        <a:ext cx="2512291" cy="10110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098" name="Object 10"/>
          <p:cNvGraphicFramePr>
            <a:graphicFrameLocks noChangeAspect="1"/>
          </p:cNvGraphicFramePr>
          <p:nvPr/>
        </p:nvGraphicFramePr>
        <p:xfrm>
          <a:off x="210509" y="3638550"/>
          <a:ext cx="3523673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03" name="Equation" r:id="rId10" imgW="1384200" imgH="419040" progId="Equation.DSMT4">
                  <p:embed/>
                </p:oleObj>
              </mc:Choice>
              <mc:Fallback>
                <p:oleObj name="Equation" r:id="rId10" imgW="1384200" imgH="41904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509" y="3638550"/>
                        <a:ext cx="3523673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099" name="Object 11"/>
          <p:cNvGraphicFramePr>
            <a:graphicFrameLocks noChangeAspect="1"/>
          </p:cNvGraphicFramePr>
          <p:nvPr/>
        </p:nvGraphicFramePr>
        <p:xfrm>
          <a:off x="4020510" y="3620014"/>
          <a:ext cx="1295400" cy="10853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04" name="Equation" r:id="rId12" imgW="469800" imgH="393480" progId="Equation.DSMT4">
                  <p:embed/>
                </p:oleObj>
              </mc:Choice>
              <mc:Fallback>
                <p:oleObj name="Equation" r:id="rId12" imgW="469800" imgH="39348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20510" y="3620014"/>
                        <a:ext cx="1295400" cy="108533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/>
          <p:cNvCxnSpPr/>
          <p:nvPr/>
        </p:nvCxnSpPr>
        <p:spPr>
          <a:xfrm rot="10800000" flipV="1">
            <a:off x="1582110" y="3714750"/>
            <a:ext cx="990600" cy="3048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rot="10800000" flipV="1">
            <a:off x="2877510" y="4248150"/>
            <a:ext cx="990600" cy="3048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10800000" flipV="1">
            <a:off x="2801310" y="3714750"/>
            <a:ext cx="990600" cy="3048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10800000" flipV="1">
            <a:off x="667710" y="4324350"/>
            <a:ext cx="990600" cy="3048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9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9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89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89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381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3: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Perform the indicated operation to the following rational expressions. 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Multiplying and Dividing Rational Expressions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graphicFrame>
        <p:nvGraphicFramePr>
          <p:cNvPr id="58378" name="Object 10"/>
          <p:cNvGraphicFramePr>
            <a:graphicFrameLocks noChangeAspect="1"/>
          </p:cNvGraphicFramePr>
          <p:nvPr/>
        </p:nvGraphicFramePr>
        <p:xfrm>
          <a:off x="381000" y="1276350"/>
          <a:ext cx="434975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0" name="Equation" r:id="rId4" imgW="1739880" imgH="457200" progId="Equation.DSMT4">
                  <p:embed/>
                </p:oleObj>
              </mc:Choice>
              <mc:Fallback>
                <p:oleObj name="Equation" r:id="rId4" imgW="1739880" imgH="45720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276350"/>
                        <a:ext cx="434975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79" name="Object 11"/>
          <p:cNvGraphicFramePr>
            <a:graphicFrameLocks noChangeAspect="1"/>
          </p:cNvGraphicFramePr>
          <p:nvPr/>
        </p:nvGraphicFramePr>
        <p:xfrm>
          <a:off x="380999" y="2876550"/>
          <a:ext cx="6271491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1" name="Equation" r:id="rId6" imgW="2463480" imgH="419040" progId="Equation.DSMT4">
                  <p:embed/>
                </p:oleObj>
              </mc:Choice>
              <mc:Fallback>
                <p:oleObj name="Equation" r:id="rId6" imgW="2463480" imgH="41904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999" y="2876550"/>
                        <a:ext cx="6271491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8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8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381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3: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Perform the indicated operation to the following rational expressions. 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Multiplying and Dividing Rational Expressions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graphicFrame>
        <p:nvGraphicFramePr>
          <p:cNvPr id="58378" name="Object 10"/>
          <p:cNvGraphicFramePr>
            <a:graphicFrameLocks noChangeAspect="1"/>
          </p:cNvGraphicFramePr>
          <p:nvPr/>
        </p:nvGraphicFramePr>
        <p:xfrm>
          <a:off x="381000" y="1276350"/>
          <a:ext cx="3505200" cy="9210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22" name="Equation" r:id="rId4" imgW="1739880" imgH="457200" progId="Equation.DSMT4">
                  <p:embed/>
                </p:oleObj>
              </mc:Choice>
              <mc:Fallback>
                <p:oleObj name="Equation" r:id="rId4" imgW="1739880" imgH="4572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276350"/>
                        <a:ext cx="3505200" cy="9210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81000" y="220164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Solution:</a:t>
            </a:r>
          </a:p>
        </p:txBody>
      </p:sp>
      <p:graphicFrame>
        <p:nvGraphicFramePr>
          <p:cNvPr id="90116" name="Object 4"/>
          <p:cNvGraphicFramePr>
            <a:graphicFrameLocks noChangeAspect="1"/>
          </p:cNvGraphicFramePr>
          <p:nvPr/>
        </p:nvGraphicFramePr>
        <p:xfrm>
          <a:off x="457199" y="2582640"/>
          <a:ext cx="3494617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23" name="Equation" r:id="rId6" imgW="1612800" imgH="457200" progId="Equation.DSMT4">
                  <p:embed/>
                </p:oleObj>
              </mc:Choice>
              <mc:Fallback>
                <p:oleObj name="Equation" r:id="rId6" imgW="1612800" imgH="45720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199" y="2582640"/>
                        <a:ext cx="3494617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117" name="Object 5"/>
          <p:cNvGraphicFramePr>
            <a:graphicFrameLocks noChangeAspect="1"/>
          </p:cNvGraphicFramePr>
          <p:nvPr/>
        </p:nvGraphicFramePr>
        <p:xfrm>
          <a:off x="4038600" y="2582640"/>
          <a:ext cx="39624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24" name="Equation" r:id="rId8" imgW="1828800" imgH="457200" progId="Equation.DSMT4">
                  <p:embed/>
                </p:oleObj>
              </mc:Choice>
              <mc:Fallback>
                <p:oleObj name="Equation" r:id="rId8" imgW="1828800" imgH="45720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2582640"/>
                        <a:ext cx="396240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/>
          <p:cNvCxnSpPr/>
          <p:nvPr/>
        </p:nvCxnSpPr>
        <p:spPr>
          <a:xfrm rot="10800000" flipV="1">
            <a:off x="5715000" y="2658840"/>
            <a:ext cx="838200" cy="3048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rot="10800000" flipV="1">
            <a:off x="6934200" y="3192240"/>
            <a:ext cx="838200" cy="3048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0118" name="Object 6"/>
          <p:cNvGraphicFramePr>
            <a:graphicFrameLocks noChangeAspect="1"/>
          </p:cNvGraphicFramePr>
          <p:nvPr/>
        </p:nvGraphicFramePr>
        <p:xfrm>
          <a:off x="123378" y="3645810"/>
          <a:ext cx="2355272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25" name="Equation" r:id="rId10" imgW="1079280" imgH="419040" progId="Equation.DSMT4">
                  <p:embed/>
                </p:oleObj>
              </mc:Choice>
              <mc:Fallback>
                <p:oleObj name="Equation" r:id="rId10" imgW="1079280" imgH="41904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378" y="3645810"/>
                        <a:ext cx="2355272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119" name="Object 7"/>
          <p:cNvGraphicFramePr>
            <a:graphicFrameLocks noChangeAspect="1"/>
          </p:cNvGraphicFramePr>
          <p:nvPr/>
        </p:nvGraphicFramePr>
        <p:xfrm>
          <a:off x="2532750" y="3620412"/>
          <a:ext cx="2333894" cy="9724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26" name="Equation" r:id="rId12" imgW="1066680" imgH="444240" progId="Equation.DSMT4">
                  <p:embed/>
                </p:oleObj>
              </mc:Choice>
              <mc:Fallback>
                <p:oleObj name="Equation" r:id="rId12" imgW="1066680" imgH="44424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2750" y="3620412"/>
                        <a:ext cx="2333894" cy="9724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120" name="Object 8"/>
          <p:cNvGraphicFramePr>
            <a:graphicFrameLocks noChangeAspect="1"/>
          </p:cNvGraphicFramePr>
          <p:nvPr/>
        </p:nvGraphicFramePr>
        <p:xfrm>
          <a:off x="4847778" y="3693107"/>
          <a:ext cx="3048000" cy="8671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27" name="Equation" r:id="rId14" imgW="1473120" imgH="419040" progId="Equation.DSMT4">
                  <p:embed/>
                </p:oleObj>
              </mc:Choice>
              <mc:Fallback>
                <p:oleObj name="Equation" r:id="rId14" imgW="1473120" imgH="41904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47778" y="3693107"/>
                        <a:ext cx="3048000" cy="8671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 rot="10800000" flipV="1">
            <a:off x="5334000" y="3867150"/>
            <a:ext cx="457200" cy="1524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10800000" flipV="1">
            <a:off x="6781800" y="4324350"/>
            <a:ext cx="457200" cy="1524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10800000" flipV="1">
            <a:off x="6096000" y="3758292"/>
            <a:ext cx="838200" cy="3048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rot="10800000" flipV="1">
            <a:off x="5105400" y="4248150"/>
            <a:ext cx="838200" cy="3048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0121" name="Object 9"/>
          <p:cNvGraphicFramePr>
            <a:graphicFrameLocks noChangeAspect="1"/>
          </p:cNvGraphicFramePr>
          <p:nvPr/>
        </p:nvGraphicFramePr>
        <p:xfrm>
          <a:off x="7841226" y="3736524"/>
          <a:ext cx="1150374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28" name="Equation" r:id="rId16" imgW="672840" imgH="393480" progId="Equation.DSMT4">
                  <p:embed/>
                </p:oleObj>
              </mc:Choice>
              <mc:Fallback>
                <p:oleObj name="Equation" r:id="rId16" imgW="672840" imgH="39348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41226" y="3736524"/>
                        <a:ext cx="1150374" cy="7620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90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90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90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90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90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381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3: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Perform the indicated operation to the following rational expressions. 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Multiplying and Dividing Rational Expressions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graphicFrame>
        <p:nvGraphicFramePr>
          <p:cNvPr id="58379" name="Object 11"/>
          <p:cNvGraphicFramePr>
            <a:graphicFrameLocks noChangeAspect="1"/>
          </p:cNvGraphicFramePr>
          <p:nvPr/>
        </p:nvGraphicFramePr>
        <p:xfrm>
          <a:off x="381001" y="1200150"/>
          <a:ext cx="5334000" cy="907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44" name="Equation" r:id="rId4" imgW="2463480" imgH="419040" progId="Equation.DSMT4">
                  <p:embed/>
                </p:oleObj>
              </mc:Choice>
              <mc:Fallback>
                <p:oleObj name="Equation" r:id="rId4" imgW="2463480" imgH="41904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1" y="1200150"/>
                        <a:ext cx="5334000" cy="9073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81000" y="203835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Solution:</a:t>
            </a:r>
          </a:p>
        </p:txBody>
      </p:sp>
      <p:graphicFrame>
        <p:nvGraphicFramePr>
          <p:cNvPr id="91140" name="Object 4"/>
          <p:cNvGraphicFramePr>
            <a:graphicFrameLocks noChangeAspect="1"/>
          </p:cNvGraphicFramePr>
          <p:nvPr/>
        </p:nvGraphicFramePr>
        <p:xfrm>
          <a:off x="130626" y="2419350"/>
          <a:ext cx="4191000" cy="7726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45" name="Equation" r:id="rId6" imgW="2273040" imgH="419040" progId="Equation.DSMT4">
                  <p:embed/>
                </p:oleObj>
              </mc:Choice>
              <mc:Fallback>
                <p:oleObj name="Equation" r:id="rId6" imgW="2273040" imgH="41904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626" y="2419350"/>
                        <a:ext cx="4191000" cy="77264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141" name="Object 5"/>
          <p:cNvGraphicFramePr>
            <a:graphicFrameLocks noChangeAspect="1"/>
          </p:cNvGraphicFramePr>
          <p:nvPr/>
        </p:nvGraphicFramePr>
        <p:xfrm>
          <a:off x="4343400" y="2437494"/>
          <a:ext cx="43180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46" name="Equation" r:id="rId8" imgW="2374560" imgH="419040" progId="Equation.DSMT4">
                  <p:embed/>
                </p:oleObj>
              </mc:Choice>
              <mc:Fallback>
                <p:oleObj name="Equation" r:id="rId8" imgW="2374560" imgH="41904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2437494"/>
                        <a:ext cx="43180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142" name="Object 6"/>
          <p:cNvGraphicFramePr>
            <a:graphicFrameLocks noChangeAspect="1"/>
          </p:cNvGraphicFramePr>
          <p:nvPr/>
        </p:nvGraphicFramePr>
        <p:xfrm>
          <a:off x="152400" y="3409950"/>
          <a:ext cx="5334000" cy="7928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47" name="Equation" r:id="rId10" imgW="2819160" imgH="419040" progId="Equation.DSMT4">
                  <p:embed/>
                </p:oleObj>
              </mc:Choice>
              <mc:Fallback>
                <p:oleObj name="Equation" r:id="rId10" imgW="2819160" imgH="41904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3409950"/>
                        <a:ext cx="5334000" cy="7928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 rot="10800000" flipV="1">
            <a:off x="457200" y="3562350"/>
            <a:ext cx="685800" cy="1524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10800000" flipV="1">
            <a:off x="4038600" y="3943350"/>
            <a:ext cx="685800" cy="1524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10800000" flipV="1">
            <a:off x="1219200" y="3562350"/>
            <a:ext cx="685800" cy="1524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0800000" flipV="1">
            <a:off x="2209800" y="3943350"/>
            <a:ext cx="685800" cy="1524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10800000" flipV="1">
            <a:off x="2667000" y="3562350"/>
            <a:ext cx="685800" cy="1524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10800000" flipV="1">
            <a:off x="4724400" y="3943350"/>
            <a:ext cx="685800" cy="1524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10800000" flipV="1">
            <a:off x="3962400" y="3562350"/>
            <a:ext cx="685800" cy="1524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rot="10800000" flipV="1">
            <a:off x="2895600" y="3943350"/>
            <a:ext cx="685800" cy="1524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10800000" flipV="1">
            <a:off x="4724400" y="3562350"/>
            <a:ext cx="685800" cy="1524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rot="10800000" flipV="1">
            <a:off x="457200" y="3943350"/>
            <a:ext cx="685800" cy="1524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1143" name="Object 7"/>
          <p:cNvGraphicFramePr>
            <a:graphicFrameLocks noChangeAspect="1"/>
          </p:cNvGraphicFramePr>
          <p:nvPr/>
        </p:nvGraphicFramePr>
        <p:xfrm>
          <a:off x="5562600" y="3409950"/>
          <a:ext cx="1000433" cy="8382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48" name="Equation" r:id="rId12" imgW="469800" imgH="393480" progId="Equation.DSMT4">
                  <p:embed/>
                </p:oleObj>
              </mc:Choice>
              <mc:Fallback>
                <p:oleObj name="Equation" r:id="rId12" imgW="469800" imgH="39348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3409950"/>
                        <a:ext cx="1000433" cy="838201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9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500"/>
                                        <p:tgtEl>
                                          <p:spTgt spid="91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lvl="0" algn="l">
              <a:defRPr/>
            </a:pPr>
            <a:r>
              <a:rPr lang="en-US" sz="1800" b="1" dirty="0">
                <a:latin typeface="Cambria" pitchFamily="18" charset="0"/>
              </a:rPr>
              <a:t>Multiplying and Dividing Rational Expressions</a:t>
            </a:r>
            <a:endParaRPr lang="en-US" sz="1700" b="1" dirty="0">
              <a:latin typeface="Cambr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Simplify and perform multiplication and division of rational expressions.  </a:t>
            </a:r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Fraction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Common Factor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Reciprocal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Multiplying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Dividing</a:t>
            </a:r>
          </a:p>
          <a:p>
            <a:pPr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06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655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Multiplying and Dividing Rational Expressions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Multiplying and Dividing Rational Expressions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0" y="971550"/>
            <a:ext cx="830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To </a:t>
            </a:r>
            <a:r>
              <a:rPr lang="en-US" sz="2400" b="1" i="1" dirty="0"/>
              <a:t>multiply</a:t>
            </a:r>
            <a:r>
              <a:rPr lang="en-US" sz="2400" dirty="0"/>
              <a:t> and </a:t>
            </a:r>
            <a:r>
              <a:rPr lang="en-US" sz="2400" b="1" i="1" dirty="0"/>
              <a:t>divide</a:t>
            </a:r>
            <a:r>
              <a:rPr lang="en-US" sz="2400" dirty="0"/>
              <a:t> two fractions, make us of the following </a:t>
            </a:r>
            <a:r>
              <a:rPr lang="en-US" sz="2400" i="1" dirty="0"/>
              <a:t>theorems:</a:t>
            </a:r>
            <a:r>
              <a:rPr lang="en-US" sz="2400" dirty="0"/>
              <a:t> </a:t>
            </a:r>
          </a:p>
        </p:txBody>
      </p:sp>
      <p:graphicFrame>
        <p:nvGraphicFramePr>
          <p:cNvPr id="79874" name="Object 2"/>
          <p:cNvGraphicFramePr>
            <a:graphicFrameLocks noChangeAspect="1"/>
          </p:cNvGraphicFramePr>
          <p:nvPr/>
        </p:nvGraphicFramePr>
        <p:xfrm>
          <a:off x="1981200" y="1885950"/>
          <a:ext cx="4569542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76" name="Equation" r:id="rId5" imgW="2145960" imgH="393480" progId="Equation.DSMT4">
                  <p:embed/>
                </p:oleObj>
              </mc:Choice>
              <mc:Fallback>
                <p:oleObj name="Equation" r:id="rId5" imgW="2145960" imgH="39348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1885950"/>
                        <a:ext cx="4569542" cy="838200"/>
                      </a:xfrm>
                      <a:prstGeom prst="rect">
                        <a:avLst/>
                      </a:prstGeom>
                      <a:noFill/>
                      <a:ln w="254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75" name="Object 3"/>
          <p:cNvGraphicFramePr>
            <a:graphicFrameLocks noChangeAspect="1"/>
          </p:cNvGraphicFramePr>
          <p:nvPr/>
        </p:nvGraphicFramePr>
        <p:xfrm>
          <a:off x="1981199" y="3105150"/>
          <a:ext cx="4623619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77" name="Equation" r:id="rId7" imgW="2171520" imgH="393480" progId="Equation.DSMT4">
                  <p:embed/>
                </p:oleObj>
              </mc:Choice>
              <mc:Fallback>
                <p:oleObj name="Equation" r:id="rId7" imgW="2171520" imgH="39348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199" y="3105150"/>
                        <a:ext cx="4623619" cy="838200"/>
                      </a:xfrm>
                      <a:prstGeom prst="rect">
                        <a:avLst/>
                      </a:prstGeom>
                      <a:noFill/>
                      <a:ln w="254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79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381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1: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Multiply the following rational expressions. 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Multiplying and Dividing Rational Expressions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graphicFrame>
        <p:nvGraphicFramePr>
          <p:cNvPr id="61456" name="Object 16"/>
          <p:cNvGraphicFramePr>
            <a:graphicFrameLocks noChangeAspect="1"/>
          </p:cNvGraphicFramePr>
          <p:nvPr/>
        </p:nvGraphicFramePr>
        <p:xfrm>
          <a:off x="457200" y="971550"/>
          <a:ext cx="1371600" cy="1090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0" name="Equation" r:id="rId4" imgW="558720" imgH="444240" progId="Equation.DSMT4">
                  <p:embed/>
                </p:oleObj>
              </mc:Choice>
              <mc:Fallback>
                <p:oleObj name="Equation" r:id="rId4" imgW="558720" imgH="444240" progId="Equation.DSMT4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971550"/>
                        <a:ext cx="1371600" cy="1090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57" name="Object 17"/>
          <p:cNvGraphicFramePr>
            <a:graphicFrameLocks noChangeAspect="1"/>
          </p:cNvGraphicFramePr>
          <p:nvPr/>
        </p:nvGraphicFramePr>
        <p:xfrm>
          <a:off x="4572000" y="1047750"/>
          <a:ext cx="2460625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1" name="Equation" r:id="rId6" imgW="977760" imgH="393480" progId="Equation.DSMT4">
                  <p:embed/>
                </p:oleObj>
              </mc:Choice>
              <mc:Fallback>
                <p:oleObj name="Equation" r:id="rId6" imgW="977760" imgH="393480" progId="Equation.DSMT4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1047750"/>
                        <a:ext cx="2460625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58" name="Object 18"/>
          <p:cNvGraphicFramePr>
            <a:graphicFrameLocks noChangeAspect="1"/>
          </p:cNvGraphicFramePr>
          <p:nvPr/>
        </p:nvGraphicFramePr>
        <p:xfrm>
          <a:off x="457200" y="2724150"/>
          <a:ext cx="3492500" cy="1036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2" name="Equation" r:id="rId8" imgW="1498320" imgH="444240" progId="Equation.DSMT4">
                  <p:embed/>
                </p:oleObj>
              </mc:Choice>
              <mc:Fallback>
                <p:oleObj name="Equation" r:id="rId8" imgW="1498320" imgH="444240" progId="Equation.DSMT4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2724150"/>
                        <a:ext cx="3492500" cy="1036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59" name="Object 19"/>
          <p:cNvGraphicFramePr>
            <a:graphicFrameLocks noChangeAspect="1"/>
          </p:cNvGraphicFramePr>
          <p:nvPr/>
        </p:nvGraphicFramePr>
        <p:xfrm>
          <a:off x="4572000" y="2800350"/>
          <a:ext cx="3657600" cy="947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3" name="Equation" r:id="rId10" imgW="1714320" imgH="444240" progId="Equation.DSMT4">
                  <p:embed/>
                </p:oleObj>
              </mc:Choice>
              <mc:Fallback>
                <p:oleObj name="Equation" r:id="rId10" imgW="1714320" imgH="444240" progId="Equation.DSMT4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2800350"/>
                        <a:ext cx="3657600" cy="947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1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1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1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61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381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1: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Multiply the following rational expressions. 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Multiplying and Dividing Rational Expressions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graphicFrame>
        <p:nvGraphicFramePr>
          <p:cNvPr id="82946" name="Object 2"/>
          <p:cNvGraphicFramePr>
            <a:graphicFrameLocks noChangeAspect="1"/>
          </p:cNvGraphicFramePr>
          <p:nvPr/>
        </p:nvGraphicFramePr>
        <p:xfrm>
          <a:off x="457200" y="971549"/>
          <a:ext cx="1371600" cy="1091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54" name="Equation" r:id="rId4" imgW="558720" imgH="444240" progId="Equation.DSMT4">
                  <p:embed/>
                </p:oleObj>
              </mc:Choice>
              <mc:Fallback>
                <p:oleObj name="Equation" r:id="rId4" imgW="558720" imgH="44424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971549"/>
                        <a:ext cx="1371600" cy="10910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57200" y="211455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Solution:</a:t>
            </a:r>
          </a:p>
        </p:txBody>
      </p:sp>
      <p:graphicFrame>
        <p:nvGraphicFramePr>
          <p:cNvPr id="82947" name="Object 3"/>
          <p:cNvGraphicFramePr>
            <a:graphicFrameLocks noChangeAspect="1"/>
          </p:cNvGraphicFramePr>
          <p:nvPr/>
        </p:nvGraphicFramePr>
        <p:xfrm>
          <a:off x="457200" y="2571750"/>
          <a:ext cx="1110343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55" name="Equation" r:id="rId6" imgW="457200" imgH="444240" progId="Equation.DSMT4">
                  <p:embed/>
                </p:oleObj>
              </mc:Choice>
              <mc:Fallback>
                <p:oleObj name="Equation" r:id="rId6" imgW="457200" imgH="44424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2571750"/>
                        <a:ext cx="1110343" cy="1079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48" name="Object 4"/>
          <p:cNvGraphicFramePr>
            <a:graphicFrameLocks noChangeAspect="1"/>
          </p:cNvGraphicFramePr>
          <p:nvPr/>
        </p:nvGraphicFramePr>
        <p:xfrm>
          <a:off x="1828800" y="2686050"/>
          <a:ext cx="16510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56" name="Equation" r:id="rId8" imgW="698400" imgH="419040" progId="Equation.DSMT4">
                  <p:embed/>
                </p:oleObj>
              </mc:Choice>
              <mc:Fallback>
                <p:oleObj name="Equation" r:id="rId8" imgW="698400" imgH="41904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2686050"/>
                        <a:ext cx="165100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/>
          <p:cNvCxnSpPr/>
          <p:nvPr/>
        </p:nvCxnSpPr>
        <p:spPr>
          <a:xfrm rot="10800000" flipV="1">
            <a:off x="2133600" y="2800350"/>
            <a:ext cx="304800" cy="2286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rot="10800000" flipV="1">
            <a:off x="3048000" y="2876549"/>
            <a:ext cx="304800" cy="2286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rot="10800000" flipV="1">
            <a:off x="2133601" y="3333750"/>
            <a:ext cx="304800" cy="2286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10800000" flipV="1">
            <a:off x="3048000" y="3333749"/>
            <a:ext cx="304800" cy="2286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2949" name="Object 5"/>
          <p:cNvGraphicFramePr>
            <a:graphicFrameLocks noChangeAspect="1"/>
          </p:cNvGraphicFramePr>
          <p:nvPr/>
        </p:nvGraphicFramePr>
        <p:xfrm>
          <a:off x="381000" y="3714750"/>
          <a:ext cx="685800" cy="9663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57" name="Equation" r:id="rId10" imgW="279360" imgH="393480" progId="Equation.DSMT4">
                  <p:embed/>
                </p:oleObj>
              </mc:Choice>
              <mc:Fallback>
                <p:oleObj name="Equation" r:id="rId10" imgW="279360" imgH="39348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3714750"/>
                        <a:ext cx="685800" cy="96635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50" name="Object 6"/>
          <p:cNvGraphicFramePr>
            <a:graphicFrameLocks noChangeAspect="1"/>
          </p:cNvGraphicFramePr>
          <p:nvPr/>
        </p:nvGraphicFramePr>
        <p:xfrm>
          <a:off x="4064000" y="1047750"/>
          <a:ext cx="2460522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58" name="Equation" r:id="rId12" imgW="977760" imgH="393480" progId="Equation.DSMT4">
                  <p:embed/>
                </p:oleObj>
              </mc:Choice>
              <mc:Fallback>
                <p:oleObj name="Equation" r:id="rId12" imgW="977760" imgH="39348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4000" y="1047750"/>
                        <a:ext cx="2460522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4013200" y="213995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Solution:</a:t>
            </a:r>
          </a:p>
        </p:txBody>
      </p:sp>
      <p:graphicFrame>
        <p:nvGraphicFramePr>
          <p:cNvPr id="82951" name="Object 7"/>
          <p:cNvGraphicFramePr>
            <a:graphicFrameLocks noChangeAspect="1"/>
          </p:cNvGraphicFramePr>
          <p:nvPr/>
        </p:nvGraphicFramePr>
        <p:xfrm>
          <a:off x="3962400" y="2662517"/>
          <a:ext cx="2057401" cy="9379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59" name="Equation" r:id="rId14" imgW="863280" imgH="393480" progId="Equation.DSMT4">
                  <p:embed/>
                </p:oleObj>
              </mc:Choice>
              <mc:Fallback>
                <p:oleObj name="Equation" r:id="rId14" imgW="863280" imgH="39348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2662517"/>
                        <a:ext cx="2057401" cy="93793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52" name="Object 8"/>
          <p:cNvGraphicFramePr>
            <a:graphicFrameLocks noChangeAspect="1"/>
          </p:cNvGraphicFramePr>
          <p:nvPr/>
        </p:nvGraphicFramePr>
        <p:xfrm>
          <a:off x="3759200" y="3638550"/>
          <a:ext cx="3332018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60" name="Equation" r:id="rId16" imgW="1409400" imgH="419040" progId="Equation.DSMT4">
                  <p:embed/>
                </p:oleObj>
              </mc:Choice>
              <mc:Fallback>
                <p:oleObj name="Equation" r:id="rId16" imgW="1409400" imgH="41904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59200" y="3638550"/>
                        <a:ext cx="3332018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/>
          <p:cNvCxnSpPr/>
          <p:nvPr/>
        </p:nvCxnSpPr>
        <p:spPr>
          <a:xfrm rot="10800000" flipV="1">
            <a:off x="4800600" y="3714750"/>
            <a:ext cx="304800" cy="2286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rot="10800000" flipV="1">
            <a:off x="6248400" y="4248150"/>
            <a:ext cx="304800" cy="2286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10800000" flipV="1">
            <a:off x="6324600" y="3790950"/>
            <a:ext cx="685800" cy="2286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10800000" flipV="1">
            <a:off x="4191000" y="4248150"/>
            <a:ext cx="685800" cy="2286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2953" name="Object 9"/>
          <p:cNvGraphicFramePr>
            <a:graphicFrameLocks noChangeAspect="1"/>
          </p:cNvGraphicFramePr>
          <p:nvPr/>
        </p:nvGraphicFramePr>
        <p:xfrm>
          <a:off x="7315200" y="3663950"/>
          <a:ext cx="1567873" cy="9949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61" name="Equation" r:id="rId18" imgW="660240" imgH="419040" progId="Equation.DSMT4">
                  <p:embed/>
                </p:oleObj>
              </mc:Choice>
              <mc:Fallback>
                <p:oleObj name="Equation" r:id="rId18" imgW="660240" imgH="41904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5200" y="3663950"/>
                        <a:ext cx="1567873" cy="994996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2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82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2" dur="500"/>
                                        <p:tgtEl>
                                          <p:spTgt spid="82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381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1: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Multiply the following rational expressions. 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Multiplying and Dividing Rational Expressions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211455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Solution:</a:t>
            </a:r>
          </a:p>
        </p:txBody>
      </p:sp>
      <p:cxnSp>
        <p:nvCxnSpPr>
          <p:cNvPr id="11" name="Straight Connector 10"/>
          <p:cNvCxnSpPr/>
          <p:nvPr/>
        </p:nvCxnSpPr>
        <p:spPr>
          <a:xfrm rot="10800000" flipV="1">
            <a:off x="4572000" y="2724150"/>
            <a:ext cx="304800" cy="2286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10800000" flipV="1">
            <a:off x="5867400" y="3257550"/>
            <a:ext cx="304800" cy="1524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3978" name="Object 10"/>
          <p:cNvGraphicFramePr>
            <a:graphicFrameLocks noChangeAspect="1"/>
          </p:cNvGraphicFramePr>
          <p:nvPr/>
        </p:nvGraphicFramePr>
        <p:xfrm>
          <a:off x="152400" y="971550"/>
          <a:ext cx="3492500" cy="10359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85" name="Equation" r:id="rId4" imgW="1498320" imgH="444240" progId="Equation.DSMT4">
                  <p:embed/>
                </p:oleObj>
              </mc:Choice>
              <mc:Fallback>
                <p:oleObj name="Equation" r:id="rId4" imgW="1498320" imgH="44424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971550"/>
                        <a:ext cx="3492500" cy="103591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80" name="Object 12"/>
          <p:cNvGraphicFramePr>
            <a:graphicFrameLocks noChangeAspect="1"/>
          </p:cNvGraphicFramePr>
          <p:nvPr/>
        </p:nvGraphicFramePr>
        <p:xfrm>
          <a:off x="228600" y="2495550"/>
          <a:ext cx="3302544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86" name="Equation" r:id="rId6" imgW="1384200" imgH="444240" progId="Equation.DSMT4">
                  <p:embed/>
                </p:oleObj>
              </mc:Choice>
              <mc:Fallback>
                <p:oleObj name="Equation" r:id="rId6" imgW="1384200" imgH="44424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2495550"/>
                        <a:ext cx="3302544" cy="1060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81" name="Object 13"/>
          <p:cNvGraphicFramePr>
            <a:graphicFrameLocks noChangeAspect="1"/>
          </p:cNvGraphicFramePr>
          <p:nvPr/>
        </p:nvGraphicFramePr>
        <p:xfrm>
          <a:off x="3670300" y="2546350"/>
          <a:ext cx="3873500" cy="10193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87" name="Equation" r:id="rId8" imgW="1688760" imgH="444240" progId="Equation.DSMT4">
                  <p:embed/>
                </p:oleObj>
              </mc:Choice>
              <mc:Fallback>
                <p:oleObj name="Equation" r:id="rId8" imgW="1688760" imgH="44424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70300" y="2546350"/>
                        <a:ext cx="3873500" cy="101934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 rot="10800000" flipV="1">
            <a:off x="6629400" y="2724150"/>
            <a:ext cx="685800" cy="2286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rot="10800000" flipV="1">
            <a:off x="4495800" y="3257550"/>
            <a:ext cx="685800" cy="2286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10800000" flipV="1">
            <a:off x="5746750" y="2724150"/>
            <a:ext cx="273050" cy="26035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rot="5400000">
            <a:off x="4152900" y="3219450"/>
            <a:ext cx="304800" cy="2286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3984" name="Object 16"/>
          <p:cNvGraphicFramePr>
            <a:graphicFrameLocks noChangeAspect="1"/>
          </p:cNvGraphicFramePr>
          <p:nvPr/>
        </p:nvGraphicFramePr>
        <p:xfrm>
          <a:off x="7620000" y="2589894"/>
          <a:ext cx="1140691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88" name="Equation" r:id="rId10" imgW="482400" imgH="419040" progId="Equation.DSMT4">
                  <p:embed/>
                </p:oleObj>
              </mc:Choice>
              <mc:Fallback>
                <p:oleObj name="Equation" r:id="rId10" imgW="482400" imgH="419040" progId="Equation.DSMT4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0" y="2589894"/>
                        <a:ext cx="1140691" cy="9906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3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3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83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381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1: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Multiply the following rational expressions. 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Multiplying and Dividing Rational Expressions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211455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Solution:</a:t>
            </a:r>
          </a:p>
        </p:txBody>
      </p:sp>
      <p:graphicFrame>
        <p:nvGraphicFramePr>
          <p:cNvPr id="84998" name="Object 6"/>
          <p:cNvGraphicFramePr>
            <a:graphicFrameLocks noChangeAspect="1"/>
          </p:cNvGraphicFramePr>
          <p:nvPr/>
        </p:nvGraphicFramePr>
        <p:xfrm>
          <a:off x="228600" y="1047750"/>
          <a:ext cx="3657601" cy="9482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02" name="Equation" r:id="rId4" imgW="1714320" imgH="444240" progId="Equation.DSMT4">
                  <p:embed/>
                </p:oleObj>
              </mc:Choice>
              <mc:Fallback>
                <p:oleObj name="Equation" r:id="rId4" imgW="1714320" imgH="44424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1047750"/>
                        <a:ext cx="3657601" cy="9482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999" name="Object 7"/>
          <p:cNvGraphicFramePr>
            <a:graphicFrameLocks noChangeAspect="1"/>
          </p:cNvGraphicFramePr>
          <p:nvPr/>
        </p:nvGraphicFramePr>
        <p:xfrm>
          <a:off x="228600" y="2495550"/>
          <a:ext cx="3543300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03" name="Equation" r:id="rId6" imgW="1600200" imgH="444240" progId="Equation.DSMT4">
                  <p:embed/>
                </p:oleObj>
              </mc:Choice>
              <mc:Fallback>
                <p:oleObj name="Equation" r:id="rId6" imgW="1600200" imgH="44424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2495550"/>
                        <a:ext cx="3543300" cy="984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000" name="Object 8"/>
          <p:cNvGraphicFramePr>
            <a:graphicFrameLocks noChangeAspect="1"/>
          </p:cNvGraphicFramePr>
          <p:nvPr/>
        </p:nvGraphicFramePr>
        <p:xfrm>
          <a:off x="3809998" y="2571750"/>
          <a:ext cx="4599709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04" name="Equation" r:id="rId8" imgW="2108160" imgH="419040" progId="Equation.DSMT4">
                  <p:embed/>
                </p:oleObj>
              </mc:Choice>
              <mc:Fallback>
                <p:oleObj name="Equation" r:id="rId8" imgW="2108160" imgH="41904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9998" y="2571750"/>
                        <a:ext cx="4599709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/>
          <p:cNvCxnSpPr/>
          <p:nvPr/>
        </p:nvCxnSpPr>
        <p:spPr>
          <a:xfrm flipV="1">
            <a:off x="4572000" y="2647950"/>
            <a:ext cx="1066800" cy="2286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6324600" y="3181350"/>
            <a:ext cx="1066800" cy="2286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6553200" y="2724150"/>
            <a:ext cx="762000" cy="1524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4419600" y="3257550"/>
            <a:ext cx="762000" cy="1524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7391400" y="2724150"/>
            <a:ext cx="762000" cy="1524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V="1">
            <a:off x="7543800" y="3181350"/>
            <a:ext cx="762000" cy="1524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5001" name="Object 9"/>
          <p:cNvGraphicFramePr>
            <a:graphicFrameLocks noChangeAspect="1"/>
          </p:cNvGraphicFramePr>
          <p:nvPr/>
        </p:nvGraphicFramePr>
        <p:xfrm>
          <a:off x="228600" y="3638550"/>
          <a:ext cx="1468582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05" name="Equation" r:id="rId10" imgW="672840" imgH="419040" progId="Equation.DSMT4">
                  <p:embed/>
                </p:oleObj>
              </mc:Choice>
              <mc:Fallback>
                <p:oleObj name="Equation" r:id="rId10" imgW="672840" imgH="41904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3638550"/>
                        <a:ext cx="1468582" cy="9144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4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5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85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4381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2: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Divide the following rational expressions. 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Multiplying and Dividing Rational Expressions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graphicFrame>
        <p:nvGraphicFramePr>
          <p:cNvPr id="18451" name="Object 19"/>
          <p:cNvGraphicFramePr>
            <a:graphicFrameLocks noChangeAspect="1"/>
          </p:cNvGraphicFramePr>
          <p:nvPr/>
        </p:nvGraphicFramePr>
        <p:xfrm>
          <a:off x="304800" y="895350"/>
          <a:ext cx="2030413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5" name="Equation" r:id="rId4" imgW="749160" imgH="393480" progId="Equation.DSMT4">
                  <p:embed/>
                </p:oleObj>
              </mc:Choice>
              <mc:Fallback>
                <p:oleObj name="Equation" r:id="rId4" imgW="749160" imgH="393480" progId="Equation.DSMT4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895350"/>
                        <a:ext cx="2030413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52" name="Object 20"/>
          <p:cNvGraphicFramePr>
            <a:graphicFrameLocks noChangeAspect="1"/>
          </p:cNvGraphicFramePr>
          <p:nvPr/>
        </p:nvGraphicFramePr>
        <p:xfrm>
          <a:off x="4564722" y="971550"/>
          <a:ext cx="2590800" cy="1100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6" name="Equation" r:id="rId6" imgW="927000" imgH="393480" progId="Equation.DSMT4">
                  <p:embed/>
                </p:oleObj>
              </mc:Choice>
              <mc:Fallback>
                <p:oleObj name="Equation" r:id="rId6" imgW="927000" imgH="393480" progId="Equation.DSMT4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64722" y="971550"/>
                        <a:ext cx="2590800" cy="1100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53" name="Object 21"/>
          <p:cNvGraphicFramePr>
            <a:graphicFrameLocks noChangeAspect="1"/>
          </p:cNvGraphicFramePr>
          <p:nvPr/>
        </p:nvGraphicFramePr>
        <p:xfrm>
          <a:off x="290286" y="2724150"/>
          <a:ext cx="3416006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7" name="Equation" r:id="rId8" imgW="1244520" imgH="444240" progId="Equation.DSMT4">
                  <p:embed/>
                </p:oleObj>
              </mc:Choice>
              <mc:Fallback>
                <p:oleObj name="Equation" r:id="rId8" imgW="1244520" imgH="444240" progId="Equation.DSMT4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286" y="2724150"/>
                        <a:ext cx="3416006" cy="1219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54" name="Object 22"/>
          <p:cNvGraphicFramePr>
            <a:graphicFrameLocks noChangeAspect="1"/>
          </p:cNvGraphicFramePr>
          <p:nvPr/>
        </p:nvGraphicFramePr>
        <p:xfrm>
          <a:off x="4630039" y="2691492"/>
          <a:ext cx="2979078" cy="1184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8" name="Equation" r:id="rId10" imgW="1054080" imgH="419040" progId="Equation.DSMT4">
                  <p:embed/>
                </p:oleObj>
              </mc:Choice>
              <mc:Fallback>
                <p:oleObj name="Equation" r:id="rId10" imgW="1054080" imgH="419040" progId="Equation.DSMT4">
                  <p:embed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30039" y="2691492"/>
                        <a:ext cx="2979078" cy="11845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4381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2: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Divide the following rational expressions. 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Multiplying and Dividing Rational Expressions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graphicFrame>
        <p:nvGraphicFramePr>
          <p:cNvPr id="86018" name="Object 2"/>
          <p:cNvGraphicFramePr>
            <a:graphicFrameLocks noChangeAspect="1"/>
          </p:cNvGraphicFramePr>
          <p:nvPr/>
        </p:nvGraphicFramePr>
        <p:xfrm>
          <a:off x="304799" y="895350"/>
          <a:ext cx="2030361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24" name="Equation" r:id="rId4" imgW="749160" imgH="393480" progId="Equation.DSMT4">
                  <p:embed/>
                </p:oleObj>
              </mc:Choice>
              <mc:Fallback>
                <p:oleObj name="Equation" r:id="rId4" imgW="749160" imgH="39348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799" y="895350"/>
                        <a:ext cx="2030361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52400" y="211455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Solution:</a:t>
            </a:r>
          </a:p>
        </p:txBody>
      </p:sp>
      <p:graphicFrame>
        <p:nvGraphicFramePr>
          <p:cNvPr id="86019" name="Object 3"/>
          <p:cNvGraphicFramePr>
            <a:graphicFrameLocks noChangeAspect="1"/>
          </p:cNvGraphicFramePr>
          <p:nvPr/>
        </p:nvGraphicFramePr>
        <p:xfrm>
          <a:off x="304800" y="2495550"/>
          <a:ext cx="1686232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25" name="Equation" r:id="rId6" imgW="622080" imgH="393480" progId="Equation.DSMT4">
                  <p:embed/>
                </p:oleObj>
              </mc:Choice>
              <mc:Fallback>
                <p:oleObj name="Equation" r:id="rId6" imgW="622080" imgH="39348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2495550"/>
                        <a:ext cx="1686232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020" name="Object 4"/>
          <p:cNvGraphicFramePr>
            <a:graphicFrameLocks noChangeAspect="1"/>
          </p:cNvGraphicFramePr>
          <p:nvPr/>
        </p:nvGraphicFramePr>
        <p:xfrm>
          <a:off x="2133599" y="2521826"/>
          <a:ext cx="1962728" cy="11167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26" name="Equation" r:id="rId8" imgW="736560" imgH="419040" progId="Equation.DSMT4">
                  <p:embed/>
                </p:oleObj>
              </mc:Choice>
              <mc:Fallback>
                <p:oleObj name="Equation" r:id="rId8" imgW="736560" imgH="41904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599" y="2521826"/>
                        <a:ext cx="1962728" cy="111672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021" name="Object 5"/>
          <p:cNvGraphicFramePr>
            <a:graphicFrameLocks noChangeAspect="1"/>
          </p:cNvGraphicFramePr>
          <p:nvPr/>
        </p:nvGraphicFramePr>
        <p:xfrm>
          <a:off x="4114800" y="2542722"/>
          <a:ext cx="2209800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27" name="Equation" r:id="rId10" imgW="838080" imgH="419040" progId="Equation.DSMT4">
                  <p:embed/>
                </p:oleObj>
              </mc:Choice>
              <mc:Fallback>
                <p:oleObj name="Equation" r:id="rId10" imgW="838080" imgH="41904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2542722"/>
                        <a:ext cx="2209800" cy="1104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/>
          <p:cNvCxnSpPr/>
          <p:nvPr/>
        </p:nvCxnSpPr>
        <p:spPr>
          <a:xfrm rot="10800000" flipV="1">
            <a:off x="4572000" y="2647950"/>
            <a:ext cx="381000" cy="3048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rot="10800000" flipV="1">
            <a:off x="5715000" y="3257550"/>
            <a:ext cx="381000" cy="3048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rot="10800000" flipV="1">
            <a:off x="4572000" y="3257550"/>
            <a:ext cx="381000" cy="3048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10800000" flipV="1">
            <a:off x="5715000" y="2647950"/>
            <a:ext cx="381000" cy="3048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6022" name="Object 6"/>
          <p:cNvGraphicFramePr>
            <a:graphicFrameLocks noChangeAspect="1"/>
          </p:cNvGraphicFramePr>
          <p:nvPr/>
        </p:nvGraphicFramePr>
        <p:xfrm>
          <a:off x="6400801" y="2589894"/>
          <a:ext cx="838199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28" name="Equation" r:id="rId12" imgW="266400" imgH="393480" progId="Equation.DSMT4">
                  <p:embed/>
                </p:oleObj>
              </mc:Choice>
              <mc:Fallback>
                <p:oleObj name="Equation" r:id="rId12" imgW="266400" imgH="39348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0801" y="2589894"/>
                        <a:ext cx="838199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023" name="Object 7"/>
          <p:cNvGraphicFramePr>
            <a:graphicFrameLocks noChangeAspect="1"/>
          </p:cNvGraphicFramePr>
          <p:nvPr/>
        </p:nvGraphicFramePr>
        <p:xfrm>
          <a:off x="7315200" y="2836638"/>
          <a:ext cx="668216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29" name="Equation" r:id="rId14" imgW="241200" imgH="164880" progId="Equation.DSMT4">
                  <p:embed/>
                </p:oleObj>
              </mc:Choice>
              <mc:Fallback>
                <p:oleObj name="Equation" r:id="rId14" imgW="241200" imgH="16488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5200" y="2836638"/>
                        <a:ext cx="668216" cy="4572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6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86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86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583</TotalTime>
  <Words>283</Words>
  <Application>Microsoft Office PowerPoint</Application>
  <PresentationFormat>On-screen Show (16:9)</PresentationFormat>
  <Paragraphs>50</Paragraphs>
  <Slides>15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Cambria</vt:lpstr>
      <vt:lpstr>Symbol</vt:lpstr>
      <vt:lpstr>Office Theme</vt:lpstr>
      <vt:lpstr>Equation</vt:lpstr>
      <vt:lpstr>Multiplying and Dividing Rational Expressions</vt:lpstr>
      <vt:lpstr>Multiplying and Dividing Rational Expressions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Jeff Twiddy</cp:lastModifiedBy>
  <cp:revision>160</cp:revision>
  <dcterms:created xsi:type="dcterms:W3CDTF">2016-12-20T05:05:08Z</dcterms:created>
  <dcterms:modified xsi:type="dcterms:W3CDTF">2017-02-20T16:41:59Z</dcterms:modified>
</cp:coreProperties>
</file>